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9" r:id="rId5"/>
    <p:sldId id="256" r:id="rId6"/>
    <p:sldId id="265" r:id="rId7"/>
    <p:sldId id="264" r:id="rId8"/>
    <p:sldId id="263" r:id="rId9"/>
    <p:sldId id="262" r:id="rId10"/>
    <p:sldId id="261" r:id="rId11"/>
    <p:sldId id="260" r:id="rId12"/>
    <p:sldId id="259" r:id="rId13"/>
    <p:sldId id="258" r:id="rId14"/>
    <p:sldId id="257" r:id="rId15"/>
    <p:sldId id="266" r:id="rId16"/>
    <p:sldId id="278" r:id="rId17"/>
    <p:sldId id="285" r:id="rId18"/>
    <p:sldId id="289" r:id="rId19"/>
    <p:sldId id="281" r:id="rId20"/>
    <p:sldId id="288" r:id="rId21"/>
    <p:sldId id="283" r:id="rId22"/>
    <p:sldId id="286" r:id="rId23"/>
    <p:sldId id="290" r:id="rId24"/>
    <p:sldId id="284" r:id="rId25"/>
    <p:sldId id="280" r:id="rId26"/>
    <p:sldId id="282" r:id="rId27"/>
    <p:sldId id="287" r:id="rId28"/>
    <p:sldId id="291" r:id="rId29"/>
    <p:sldId id="295" r:id="rId30"/>
    <p:sldId id="298" r:id="rId31"/>
    <p:sldId id="300" r:id="rId32"/>
    <p:sldId id="297" r:id="rId33"/>
    <p:sldId id="294" r:id="rId34"/>
    <p:sldId id="301" r:id="rId35"/>
    <p:sldId id="296" r:id="rId36"/>
    <p:sldId id="293" r:id="rId37"/>
    <p:sldId id="299" r:id="rId38"/>
    <p:sldId id="292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2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4924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866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430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36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43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725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48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861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347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262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56C7-E92E-4F2D-ACFA-4219743CBA71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270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856C7-E92E-4F2D-ACFA-4219743CBA71}" type="datetimeFigureOut">
              <a:rPr lang="en-CA" smtClean="0"/>
              <a:t>2017-09-29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97A28-8C19-4761-B47C-86B40BD28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847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1.m4a"/><Relationship Id="rId1" Type="http://schemas.microsoft.com/office/2007/relationships/media" Target="../media/media1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1.m4a"/><Relationship Id="rId1" Type="http://schemas.microsoft.com/office/2007/relationships/media" Target="../media/media1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1.m4a"/><Relationship Id="rId1" Type="http://schemas.microsoft.com/office/2007/relationships/media" Target="../media/media1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1837107" y="1074509"/>
            <a:ext cx="535893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dirty="0" err="1">
                <a:latin typeface="Arial Rounded MT Bold" panose="020F0704030504030204" pitchFamily="34" charset="0"/>
              </a:rPr>
              <a:t>Nombres</a:t>
            </a:r>
            <a:r>
              <a:rPr lang="en-CA" sz="8000" dirty="0">
                <a:latin typeface="Arial Rounded MT Bold" panose="020F0704030504030204" pitchFamily="34" charset="0"/>
              </a:rPr>
              <a:t> 0 à 10 </a:t>
            </a:r>
            <a:r>
              <a:rPr lang="en-CA" sz="800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endParaRPr lang="en-CA" sz="8000" dirty="0">
              <a:latin typeface="Arial Rounded MT Bold" panose="020F0704030504030204" pitchFamily="34" charset="0"/>
            </a:endParaRPr>
          </a:p>
          <a:p>
            <a:pPr algn="ctr"/>
            <a:endParaRPr lang="en-CA" sz="8000" dirty="0">
              <a:latin typeface="Arial Rounded MT Bold" panose="020F0704030504030204" pitchFamily="34" charset="0"/>
            </a:endParaRPr>
          </a:p>
          <a:p>
            <a:pPr algn="ctr"/>
            <a:r>
              <a:rPr lang="en-CA" sz="6000" dirty="0">
                <a:latin typeface="Arial Rounded MT Bold" panose="020F0704030504030204" pitchFamily="34" charset="0"/>
              </a:rPr>
              <a:t>Numbers 0-10</a:t>
            </a:r>
          </a:p>
        </p:txBody>
      </p:sp>
    </p:spTree>
    <p:extLst>
      <p:ext uri="{BB962C8B-B14F-4D97-AF65-F5344CB8AC3E}">
        <p14:creationId xmlns:p14="http://schemas.microsoft.com/office/powerpoint/2010/main" val="345899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8</a:t>
            </a:r>
          </a:p>
        </p:txBody>
      </p:sp>
      <p:pic>
        <p:nvPicPr>
          <p:cNvPr id="2" name="8">
            <a:hlinkClick r:id="" action="ppaction://media"/>
            <a:extLst>
              <a:ext uri="{FF2B5EF4-FFF2-40B4-BE49-F238E27FC236}">
                <a16:creationId xmlns:a16="http://schemas.microsoft.com/office/drawing/2014/main" xmlns="" id="{E12B8CC8-D384-40A5-AA2F-DE03E4D41A9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1094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9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9</a:t>
            </a:r>
          </a:p>
        </p:txBody>
      </p:sp>
      <p:pic>
        <p:nvPicPr>
          <p:cNvPr id="2" name="9">
            <a:hlinkClick r:id="" action="ppaction://media"/>
            <a:extLst>
              <a:ext uri="{FF2B5EF4-FFF2-40B4-BE49-F238E27FC236}">
                <a16:creationId xmlns:a16="http://schemas.microsoft.com/office/drawing/2014/main" xmlns="" id="{650238BA-DB64-423C-AE60-AE6BBB1C9FF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55277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10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9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10</a:t>
            </a:r>
          </a:p>
        </p:txBody>
      </p:sp>
      <p:pic>
        <p:nvPicPr>
          <p:cNvPr id="2" name="10">
            <a:hlinkClick r:id="" action="ppaction://media"/>
            <a:extLst>
              <a:ext uri="{FF2B5EF4-FFF2-40B4-BE49-F238E27FC236}">
                <a16:creationId xmlns:a16="http://schemas.microsoft.com/office/drawing/2014/main" xmlns="" id="{5BC95F57-4FF0-4926-8986-4B1E887D032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38651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93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1837107" y="1074509"/>
            <a:ext cx="535893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dirty="0">
                <a:latin typeface="Arial Rounded MT Bold" panose="020F0704030504030204" pitchFamily="34" charset="0"/>
              </a:rPr>
              <a:t>Tout </a:t>
            </a:r>
            <a:r>
              <a:rPr lang="en-CA" sz="8000" dirty="0" err="1">
                <a:latin typeface="Arial Rounded MT Bold" panose="020F0704030504030204" pitchFamily="34" charset="0"/>
              </a:rPr>
              <a:t>mélanger</a:t>
            </a:r>
            <a:r>
              <a:rPr lang="en-CA" sz="8000" dirty="0">
                <a:latin typeface="Arial Rounded MT Bold" panose="020F0704030504030204" pitchFamily="34" charset="0"/>
              </a:rPr>
              <a:t>!</a:t>
            </a:r>
          </a:p>
          <a:p>
            <a:pPr algn="ctr"/>
            <a:endParaRPr lang="en-CA" sz="8000" dirty="0">
              <a:latin typeface="Arial Rounded MT Bold" panose="020F0704030504030204" pitchFamily="34" charset="0"/>
            </a:endParaRPr>
          </a:p>
          <a:p>
            <a:pPr algn="ctr"/>
            <a:r>
              <a:rPr lang="en-CA" sz="6000" dirty="0">
                <a:latin typeface="Arial Rounded MT Bold" panose="020F0704030504030204" pitchFamily="34" charset="0"/>
              </a:rPr>
              <a:t>Mixed-up </a:t>
            </a:r>
            <a:r>
              <a:rPr lang="en-CA" sz="600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endParaRPr lang="en-CA" sz="6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50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5</a:t>
            </a:r>
          </a:p>
        </p:txBody>
      </p:sp>
      <p:pic>
        <p:nvPicPr>
          <p:cNvPr id="2" name="5">
            <a:hlinkClick r:id="" action="ppaction://media"/>
            <a:extLst>
              <a:ext uri="{FF2B5EF4-FFF2-40B4-BE49-F238E27FC236}">
                <a16:creationId xmlns:a16="http://schemas.microsoft.com/office/drawing/2014/main" xmlns="" id="{44C339F5-19F7-44B0-829B-2D41D8D228B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33261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6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9</a:t>
            </a:r>
          </a:p>
        </p:txBody>
      </p:sp>
      <p:pic>
        <p:nvPicPr>
          <p:cNvPr id="2" name="9">
            <a:hlinkClick r:id="" action="ppaction://media"/>
            <a:extLst>
              <a:ext uri="{FF2B5EF4-FFF2-40B4-BE49-F238E27FC236}">
                <a16:creationId xmlns:a16="http://schemas.microsoft.com/office/drawing/2014/main" xmlns="" id="{650238BA-DB64-423C-AE60-AE6BBB1C9FF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55277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80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9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1</a:t>
            </a:r>
          </a:p>
        </p:txBody>
      </p:sp>
      <p:pic>
        <p:nvPicPr>
          <p:cNvPr id="2" name="1">
            <a:hlinkClick r:id="" action="ppaction://media"/>
            <a:extLst>
              <a:ext uri="{FF2B5EF4-FFF2-40B4-BE49-F238E27FC236}">
                <a16:creationId xmlns:a16="http://schemas.microsoft.com/office/drawing/2014/main" xmlns="" id="{72E3EC2C-9403-4F2E-87C1-921F9C34E35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40385" y="509907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29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8</a:t>
            </a:r>
          </a:p>
        </p:txBody>
      </p:sp>
      <p:pic>
        <p:nvPicPr>
          <p:cNvPr id="2" name="8">
            <a:hlinkClick r:id="" action="ppaction://media"/>
            <a:extLst>
              <a:ext uri="{FF2B5EF4-FFF2-40B4-BE49-F238E27FC236}">
                <a16:creationId xmlns:a16="http://schemas.microsoft.com/office/drawing/2014/main" xmlns="" id="{E12B8CC8-D384-40A5-AA2F-DE03E4D41A9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1094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52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2" name="3">
            <a:hlinkClick r:id="" action="ppaction://media"/>
            <a:extLst>
              <a:ext uri="{FF2B5EF4-FFF2-40B4-BE49-F238E27FC236}">
                <a16:creationId xmlns:a16="http://schemas.microsoft.com/office/drawing/2014/main" xmlns="" id="{B74E8CE1-2FB6-4EC9-8143-4ED0DAA1A34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00010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98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11431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2" name="6">
            <a:hlinkClick r:id="" action="ppaction://media"/>
            <a:extLst>
              <a:ext uri="{FF2B5EF4-FFF2-40B4-BE49-F238E27FC236}">
                <a16:creationId xmlns:a16="http://schemas.microsoft.com/office/drawing/2014/main" xmlns="" id="{16BBF7AF-B08F-4601-9BC7-FAA7C20C944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1648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70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6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0</a:t>
            </a:r>
          </a:p>
        </p:txBody>
      </p:sp>
      <p:pic>
        <p:nvPicPr>
          <p:cNvPr id="7" name="0">
            <a:hlinkClick r:id="" action="ppaction://media"/>
            <a:extLst>
              <a:ext uri="{FF2B5EF4-FFF2-40B4-BE49-F238E27FC236}">
                <a16:creationId xmlns:a16="http://schemas.microsoft.com/office/drawing/2014/main" xmlns="" id="{63B6D25A-6D69-4DE3-BF1F-617695BE31C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32767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0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10</a:t>
            </a:r>
          </a:p>
        </p:txBody>
      </p:sp>
      <p:pic>
        <p:nvPicPr>
          <p:cNvPr id="2" name="10">
            <a:hlinkClick r:id="" action="ppaction://media"/>
            <a:extLst>
              <a:ext uri="{FF2B5EF4-FFF2-40B4-BE49-F238E27FC236}">
                <a16:creationId xmlns:a16="http://schemas.microsoft.com/office/drawing/2014/main" xmlns="" id="{5BC95F57-4FF0-4926-8986-4B1E887D032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38651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0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2" name="4">
            <a:hlinkClick r:id="" action="ppaction://media"/>
            <a:extLst>
              <a:ext uri="{FF2B5EF4-FFF2-40B4-BE49-F238E27FC236}">
                <a16:creationId xmlns:a16="http://schemas.microsoft.com/office/drawing/2014/main" xmlns="" id="{86DDC887-FCED-4184-A60F-9720B284677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77147" y="516913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18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0</a:t>
            </a:r>
          </a:p>
        </p:txBody>
      </p:sp>
      <p:pic>
        <p:nvPicPr>
          <p:cNvPr id="7" name="0">
            <a:hlinkClick r:id="" action="ppaction://media"/>
            <a:extLst>
              <a:ext uri="{FF2B5EF4-FFF2-40B4-BE49-F238E27FC236}">
                <a16:creationId xmlns:a16="http://schemas.microsoft.com/office/drawing/2014/main" xmlns="" id="{63B6D25A-6D69-4DE3-BF1F-617695BE31C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32767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5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2" name="2">
            <a:hlinkClick r:id="" action="ppaction://media"/>
            <a:extLst>
              <a:ext uri="{FF2B5EF4-FFF2-40B4-BE49-F238E27FC236}">
                <a16:creationId xmlns:a16="http://schemas.microsoft.com/office/drawing/2014/main" xmlns="" id="{1199E2C1-8D83-4410-8DBE-4DCF2867BFA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499456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1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7</a:t>
            </a:r>
          </a:p>
        </p:txBody>
      </p:sp>
      <p:pic>
        <p:nvPicPr>
          <p:cNvPr id="2" name="7">
            <a:hlinkClick r:id="" action="ppaction://media"/>
            <a:extLst>
              <a:ext uri="{FF2B5EF4-FFF2-40B4-BE49-F238E27FC236}">
                <a16:creationId xmlns:a16="http://schemas.microsoft.com/office/drawing/2014/main" xmlns="" id="{1A195F3A-5E33-4904-B08A-85E4369559C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260571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0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0</a:t>
            </a:r>
          </a:p>
        </p:txBody>
      </p:sp>
      <p:pic>
        <p:nvPicPr>
          <p:cNvPr id="7" name="0">
            <a:hlinkClick r:id="" action="ppaction://media"/>
            <a:extLst>
              <a:ext uri="{FF2B5EF4-FFF2-40B4-BE49-F238E27FC236}">
                <a16:creationId xmlns:a16="http://schemas.microsoft.com/office/drawing/2014/main" xmlns="" id="{63B6D25A-6D69-4DE3-BF1F-617695BE31C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32767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0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2" name="4">
            <a:hlinkClick r:id="" action="ppaction://media"/>
            <a:extLst>
              <a:ext uri="{FF2B5EF4-FFF2-40B4-BE49-F238E27FC236}">
                <a16:creationId xmlns:a16="http://schemas.microsoft.com/office/drawing/2014/main" xmlns="" id="{86DDC887-FCED-4184-A60F-9720B284677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77147" y="516913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7</a:t>
            </a:r>
          </a:p>
        </p:txBody>
      </p:sp>
      <p:pic>
        <p:nvPicPr>
          <p:cNvPr id="2" name="7">
            <a:hlinkClick r:id="" action="ppaction://media"/>
            <a:extLst>
              <a:ext uri="{FF2B5EF4-FFF2-40B4-BE49-F238E27FC236}">
                <a16:creationId xmlns:a16="http://schemas.microsoft.com/office/drawing/2014/main" xmlns="" id="{1A195F3A-5E33-4904-B08A-85E4369559C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260571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5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9</a:t>
            </a:r>
          </a:p>
        </p:txBody>
      </p:sp>
      <p:pic>
        <p:nvPicPr>
          <p:cNvPr id="2" name="9">
            <a:hlinkClick r:id="" action="ppaction://media"/>
            <a:extLst>
              <a:ext uri="{FF2B5EF4-FFF2-40B4-BE49-F238E27FC236}">
                <a16:creationId xmlns:a16="http://schemas.microsoft.com/office/drawing/2014/main" xmlns="" id="{650238BA-DB64-423C-AE60-AE6BBB1C9FF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55277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02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9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11431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2" name="6">
            <a:hlinkClick r:id="" action="ppaction://media"/>
            <a:extLst>
              <a:ext uri="{FF2B5EF4-FFF2-40B4-BE49-F238E27FC236}">
                <a16:creationId xmlns:a16="http://schemas.microsoft.com/office/drawing/2014/main" xmlns="" id="{16BBF7AF-B08F-4601-9BC7-FAA7C20C944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1648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3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6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1</a:t>
            </a:r>
          </a:p>
        </p:txBody>
      </p:sp>
      <p:pic>
        <p:nvPicPr>
          <p:cNvPr id="2" name="1">
            <a:hlinkClick r:id="" action="ppaction://media"/>
            <a:extLst>
              <a:ext uri="{FF2B5EF4-FFF2-40B4-BE49-F238E27FC236}">
                <a16:creationId xmlns:a16="http://schemas.microsoft.com/office/drawing/2014/main" xmlns="" id="{72E3EC2C-9403-4F2E-87C1-921F9C34E35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40385" y="509907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04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2" name="3">
            <a:hlinkClick r:id="" action="ppaction://media"/>
            <a:extLst>
              <a:ext uri="{FF2B5EF4-FFF2-40B4-BE49-F238E27FC236}">
                <a16:creationId xmlns:a16="http://schemas.microsoft.com/office/drawing/2014/main" xmlns="" id="{B74E8CE1-2FB6-4EC9-8143-4ED0DAA1A34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00010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91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10</a:t>
            </a:r>
          </a:p>
        </p:txBody>
      </p:sp>
      <p:pic>
        <p:nvPicPr>
          <p:cNvPr id="2" name="10">
            <a:hlinkClick r:id="" action="ppaction://media"/>
            <a:extLst>
              <a:ext uri="{FF2B5EF4-FFF2-40B4-BE49-F238E27FC236}">
                <a16:creationId xmlns:a16="http://schemas.microsoft.com/office/drawing/2014/main" xmlns="" id="{5BC95F57-4FF0-4926-8986-4B1E887D032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38651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44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5</a:t>
            </a:r>
          </a:p>
        </p:txBody>
      </p:sp>
      <p:pic>
        <p:nvPicPr>
          <p:cNvPr id="2" name="5">
            <a:hlinkClick r:id="" action="ppaction://media"/>
            <a:extLst>
              <a:ext uri="{FF2B5EF4-FFF2-40B4-BE49-F238E27FC236}">
                <a16:creationId xmlns:a16="http://schemas.microsoft.com/office/drawing/2014/main" xmlns="" id="{44C339F5-19F7-44B0-829B-2D41D8D228B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33261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02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2" name="2">
            <a:hlinkClick r:id="" action="ppaction://media"/>
            <a:extLst>
              <a:ext uri="{FF2B5EF4-FFF2-40B4-BE49-F238E27FC236}">
                <a16:creationId xmlns:a16="http://schemas.microsoft.com/office/drawing/2014/main" xmlns="" id="{1199E2C1-8D83-4410-8DBE-4DCF2867BFA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499456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4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8</a:t>
            </a:r>
          </a:p>
        </p:txBody>
      </p:sp>
      <p:pic>
        <p:nvPicPr>
          <p:cNvPr id="2" name="8">
            <a:hlinkClick r:id="" action="ppaction://media"/>
            <a:extLst>
              <a:ext uri="{FF2B5EF4-FFF2-40B4-BE49-F238E27FC236}">
                <a16:creationId xmlns:a16="http://schemas.microsoft.com/office/drawing/2014/main" xmlns="" id="{E12B8CC8-D384-40A5-AA2F-DE03E4D41A9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1094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5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1</a:t>
            </a:r>
          </a:p>
        </p:txBody>
      </p:sp>
      <p:pic>
        <p:nvPicPr>
          <p:cNvPr id="2" name="1">
            <a:hlinkClick r:id="" action="ppaction://media"/>
            <a:extLst>
              <a:ext uri="{FF2B5EF4-FFF2-40B4-BE49-F238E27FC236}">
                <a16:creationId xmlns:a16="http://schemas.microsoft.com/office/drawing/2014/main" xmlns="" id="{72E3EC2C-9403-4F2E-87C1-921F9C34E35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40385" y="509907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37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2" name="2">
            <a:hlinkClick r:id="" action="ppaction://media"/>
            <a:extLst>
              <a:ext uri="{FF2B5EF4-FFF2-40B4-BE49-F238E27FC236}">
                <a16:creationId xmlns:a16="http://schemas.microsoft.com/office/drawing/2014/main" xmlns="" id="{1199E2C1-8D83-4410-8DBE-4DCF2867BFA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499456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2" name="3">
            <a:hlinkClick r:id="" action="ppaction://media"/>
            <a:extLst>
              <a:ext uri="{FF2B5EF4-FFF2-40B4-BE49-F238E27FC236}">
                <a16:creationId xmlns:a16="http://schemas.microsoft.com/office/drawing/2014/main" xmlns="" id="{B74E8CE1-2FB6-4EC9-8143-4ED0DAA1A34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00010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09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2" name="4">
            <a:hlinkClick r:id="" action="ppaction://media"/>
            <a:extLst>
              <a:ext uri="{FF2B5EF4-FFF2-40B4-BE49-F238E27FC236}">
                <a16:creationId xmlns:a16="http://schemas.microsoft.com/office/drawing/2014/main" xmlns="" id="{86DDC887-FCED-4184-A60F-9720B284677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77147" y="516913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2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5</a:t>
            </a:r>
          </a:p>
        </p:txBody>
      </p:sp>
      <p:pic>
        <p:nvPicPr>
          <p:cNvPr id="2" name="5">
            <a:hlinkClick r:id="" action="ppaction://media"/>
            <a:extLst>
              <a:ext uri="{FF2B5EF4-FFF2-40B4-BE49-F238E27FC236}">
                <a16:creationId xmlns:a16="http://schemas.microsoft.com/office/drawing/2014/main" xmlns="" id="{44C339F5-19F7-44B0-829B-2D41D8D228B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33261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06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11431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2" name="6">
            <a:hlinkClick r:id="" action="ppaction://media"/>
            <a:extLst>
              <a:ext uri="{FF2B5EF4-FFF2-40B4-BE49-F238E27FC236}">
                <a16:creationId xmlns:a16="http://schemas.microsoft.com/office/drawing/2014/main" xmlns="" id="{16BBF7AF-B08F-4601-9BC7-FAA7C20C944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11648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7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6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CDF3E-8133-4F99-82A8-7BDF93C3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DD05D-C930-4A25-A291-5392D53CC170}"/>
              </a:ext>
            </a:extLst>
          </p:cNvPr>
          <p:cNvSpPr txBox="1"/>
          <p:nvPr/>
        </p:nvSpPr>
        <p:spPr>
          <a:xfrm>
            <a:off x="2161308" y="1074509"/>
            <a:ext cx="4821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0" dirty="0">
                <a:latin typeface="Arial Rounded MT Bold" panose="020F0704030504030204" pitchFamily="34" charset="0"/>
              </a:rPr>
              <a:t>7</a:t>
            </a:r>
          </a:p>
        </p:txBody>
      </p:sp>
      <p:pic>
        <p:nvPicPr>
          <p:cNvPr id="2" name="7">
            <a:hlinkClick r:id="" action="ppaction://media"/>
            <a:extLst>
              <a:ext uri="{FF2B5EF4-FFF2-40B4-BE49-F238E27FC236}">
                <a16:creationId xmlns:a16="http://schemas.microsoft.com/office/drawing/2014/main" xmlns="" id="{1A195F3A-5E33-4904-B08A-85E4369559C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2690" y="5260571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4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26E77EB1803F46BD28F520A5CDB384" ma:contentTypeVersion="7" ma:contentTypeDescription="Create a new document." ma:contentTypeScope="" ma:versionID="1061254870af33c9ed0020f8855957b9">
  <xsd:schema xmlns:xsd="http://www.w3.org/2001/XMLSchema" xmlns:xs="http://www.w3.org/2001/XMLSchema" xmlns:p="http://schemas.microsoft.com/office/2006/metadata/properties" xmlns:ns1="http://schemas.microsoft.com/sharepoint/v3" xmlns:ns2="69d72030-20d1-4af3-bfd2-f442acb27a5f" targetNamespace="http://schemas.microsoft.com/office/2006/metadata/properties" ma:root="true" ma:fieldsID="4120f59eaf3aecab1cbbd06448191047" ns1:_="" ns2:_="">
    <xsd:import namespace="http://schemas.microsoft.com/sharepoint/v3"/>
    <xsd:import namespace="69d72030-20d1-4af3-bfd2-f442acb27a5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72030-20d1-4af3-bfd2-f442acb27a5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edd10e13-79cb-481f-a008-8dff0a7df072}" ma:internalName="Blog_x0020_Category" ma:readOnly="false" ma:showField="Title" ma:web="69d72030-20d1-4af3-bfd2-f442acb27a5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69d72030-20d1-4af3-bfd2-f442acb27a5f">33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7D8026B-D9E0-4CFB-B435-FFA38860DB1A}"/>
</file>

<file path=customXml/itemProps2.xml><?xml version="1.0" encoding="utf-8"?>
<ds:datastoreItem xmlns:ds="http://schemas.openxmlformats.org/officeDocument/2006/customXml" ds:itemID="{6860A350-2167-4E43-B752-FE936272508B}"/>
</file>

<file path=customXml/itemProps3.xml><?xml version="1.0" encoding="utf-8"?>
<ds:datastoreItem xmlns:ds="http://schemas.openxmlformats.org/officeDocument/2006/customXml" ds:itemID="{36977973-6AEB-4C9B-A8B4-AE246FCC3C3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45</Words>
  <Application>Microsoft Office PowerPoint</Application>
  <PresentationFormat>On-screen Show (4:3)</PresentationFormat>
  <Paragraphs>39</Paragraphs>
  <Slides>35</Slides>
  <Notes>0</Notes>
  <HiddenSlides>0</HiddenSlides>
  <MMClips>33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Arial Rounded MT Bold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saying numbers 0-10</dc:title>
  <dc:creator>Adam Leclerc</dc:creator>
  <cp:lastModifiedBy>Nolin, Caroline (ASD-W)</cp:lastModifiedBy>
  <cp:revision>5</cp:revision>
  <dcterms:created xsi:type="dcterms:W3CDTF">2017-09-24T22:08:58Z</dcterms:created>
  <dcterms:modified xsi:type="dcterms:W3CDTF">2017-09-29T18:12:42Z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0x010100B126E77EB1803F46BD28F520A5CDB384</vt:lpwstr>
  </property>
</Properties>
</file>